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74" r:id="rId6"/>
    <p:sldId id="261" r:id="rId7"/>
    <p:sldId id="262" r:id="rId8"/>
    <p:sldId id="263" r:id="rId9"/>
    <p:sldId id="265" r:id="rId10"/>
    <p:sldId id="266" r:id="rId11"/>
    <p:sldId id="276" r:id="rId12"/>
    <p:sldId id="267" r:id="rId13"/>
    <p:sldId id="268" r:id="rId14"/>
    <p:sldId id="270" r:id="rId15"/>
    <p:sldId id="271" r:id="rId16"/>
    <p:sldId id="272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8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4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3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1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2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7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6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9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3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0B3F-490B-4E75-AAA0-39AF57DD6FE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12F9-6868-4388-A98D-C89F80055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1572" y="2175641"/>
            <a:ext cx="6243145" cy="19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b="1" dirty="0" smtClean="0"/>
              <a:t>S3 Biology 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err="1" smtClean="0"/>
              <a:t>Broxburn</a:t>
            </a:r>
            <a:r>
              <a:rPr lang="en-GB" b="1" dirty="0" smtClean="0"/>
              <a:t> Academy 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73" y="4130566"/>
            <a:ext cx="5004854" cy="2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0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S3 Chemistry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course introduces some of the main concepts in Chemistry </a:t>
            </a:r>
          </a:p>
          <a:p>
            <a:r>
              <a:rPr lang="en-GB" sz="3200" dirty="0" smtClean="0"/>
              <a:t>This is background for the National 4 and 5 courses</a:t>
            </a:r>
          </a:p>
          <a:p>
            <a:r>
              <a:rPr lang="en-GB" sz="3200" dirty="0" smtClean="0"/>
              <a:t>At the end of the first three topics you take a rotation test </a:t>
            </a:r>
          </a:p>
          <a:p>
            <a:r>
              <a:rPr lang="en-GB" sz="3200" dirty="0" smtClean="0"/>
              <a:t>After the test we move onto covering topics from the National 4/5 courses </a:t>
            </a:r>
          </a:p>
          <a:p>
            <a:r>
              <a:rPr lang="en-GB" sz="3200" dirty="0" smtClean="0"/>
              <a:t>Homework will be issued every two weeks and will include knowledge and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419528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3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Skills in Chemistry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82447" cy="22954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Percentages</a:t>
            </a:r>
          </a:p>
          <a:p>
            <a:r>
              <a:rPr lang="en-GB" dirty="0" smtClean="0"/>
              <a:t>Averages</a:t>
            </a:r>
          </a:p>
          <a:p>
            <a:r>
              <a:rPr lang="en-GB" dirty="0" smtClean="0"/>
              <a:t>Ratios</a:t>
            </a:r>
          </a:p>
          <a:p>
            <a:r>
              <a:rPr lang="en-GB" dirty="0" smtClean="0"/>
              <a:t>Drawing graphs</a:t>
            </a:r>
          </a:p>
          <a:p>
            <a:r>
              <a:rPr lang="en-GB" dirty="0" smtClean="0"/>
              <a:t>Using equations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97462" y="1221362"/>
            <a:ext cx="489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Designing investigations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386" y="4011374"/>
            <a:ext cx="582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Literacy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035" y="1179294"/>
            <a:ext cx="325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Numeracy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46" y="1912625"/>
            <a:ext cx="1218482" cy="156662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55860" y="4718117"/>
            <a:ext cx="3082447" cy="229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Reading for understanding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Reading graphs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582" y="5074629"/>
            <a:ext cx="985746" cy="123218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133572" y="1889430"/>
            <a:ext cx="5226483" cy="229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Designing reliable, fair and valid experiments</a:t>
            </a:r>
          </a:p>
          <a:p>
            <a:r>
              <a:rPr lang="en-GB" dirty="0" smtClean="0"/>
              <a:t>Using chemicals and equipment safely</a:t>
            </a:r>
            <a:endParaRPr lang="en-GB" dirty="0"/>
          </a:p>
        </p:txBody>
      </p:sp>
      <p:pic>
        <p:nvPicPr>
          <p:cNvPr id="1026" name="Picture 2" descr="Image result for iodine 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39" y="3710670"/>
            <a:ext cx="5819556" cy="27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6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Careers in chemistry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Engineering</a:t>
            </a:r>
          </a:p>
          <a:p>
            <a:r>
              <a:rPr lang="en-GB" dirty="0" smtClean="0"/>
              <a:t>Medicine and vet medicine or nursing</a:t>
            </a:r>
          </a:p>
          <a:p>
            <a:r>
              <a:rPr lang="en-GB" dirty="0" smtClean="0"/>
              <a:t>Pharmacy</a:t>
            </a:r>
          </a:p>
          <a:p>
            <a:r>
              <a:rPr lang="en-GB" dirty="0" smtClean="0"/>
              <a:t>Forensic science</a:t>
            </a:r>
          </a:p>
          <a:p>
            <a:r>
              <a:rPr lang="en-GB" dirty="0" smtClean="0"/>
              <a:t>Biochemical science</a:t>
            </a:r>
          </a:p>
          <a:p>
            <a:r>
              <a:rPr lang="en-GB" dirty="0" smtClean="0"/>
              <a:t>Teaching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And many, many more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41" y="2666671"/>
            <a:ext cx="5082602" cy="38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1571" y="1555038"/>
            <a:ext cx="6243145" cy="19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4161"/>
            <a:ext cx="9144000" cy="2387600"/>
          </a:xfrm>
        </p:spPr>
        <p:txBody>
          <a:bodyPr>
            <a:normAutofit/>
          </a:bodyPr>
          <a:lstStyle/>
          <a:p>
            <a:r>
              <a:rPr lang="en-GB" sz="8800" b="1" dirty="0" smtClean="0"/>
              <a:t>S3 Physics 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err="1" smtClean="0"/>
              <a:t>Broxburn</a:t>
            </a:r>
            <a:r>
              <a:rPr lang="en-GB" b="1" dirty="0" smtClean="0"/>
              <a:t> Academy </a:t>
            </a:r>
            <a:endParaRPr lang="en-GB" b="1" dirty="0"/>
          </a:p>
        </p:txBody>
      </p:sp>
      <p:pic>
        <p:nvPicPr>
          <p:cNvPr id="2050" name="Picture 2" descr="Image result for physics is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9" y="4160011"/>
            <a:ext cx="4019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7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Physics is…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science of </a:t>
            </a:r>
            <a:r>
              <a:rPr lang="en-GB" sz="3200" dirty="0"/>
              <a:t>the study of </a:t>
            </a:r>
            <a:r>
              <a:rPr lang="en-GB" sz="3200" dirty="0" smtClean="0"/>
              <a:t>matter and energy</a:t>
            </a:r>
          </a:p>
          <a:p>
            <a:r>
              <a:rPr lang="en-GB" sz="3200" dirty="0" smtClean="0"/>
              <a:t>It covers things like mechanics</a:t>
            </a:r>
            <a:r>
              <a:rPr lang="en-GB" sz="3200" dirty="0"/>
              <a:t>, heat, light and other radiation, sound, electricity, magnetism, and the structure of atoms.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60" y="3671404"/>
            <a:ext cx="3756460" cy="25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f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23" y="3671404"/>
            <a:ext cx="3539479" cy="25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1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5603"/>
            <a:ext cx="3932237" cy="16002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Course contents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68452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Speed &amp; acceleration</a:t>
            </a:r>
            <a:endParaRPr lang="en-GB" sz="28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The Solar System</a:t>
            </a:r>
            <a:endParaRPr lang="en-GB" sz="28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Stars &amp; The Universe</a:t>
            </a:r>
            <a:endParaRPr lang="en-GB" sz="28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Waves &amp; Light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Electricity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Satellites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Space Exploration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Electric Circuits</a:t>
            </a:r>
            <a:endParaRPr lang="en-GB" sz="2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2052" name="Picture 4" descr="Image result for plasma glob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962"/>
          <a:stretch>
            <a:fillRect/>
          </a:stretch>
        </p:blipFill>
        <p:spPr bwMode="auto">
          <a:xfrm>
            <a:off x="5167689" y="646463"/>
            <a:ext cx="2922426" cy="23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building electrical circu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56" y="578467"/>
            <a:ext cx="3665349" cy="2443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689" y="3514402"/>
            <a:ext cx="2576805" cy="2126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115" y="3348378"/>
            <a:ext cx="3776720" cy="28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S3 Physics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course introduces some of the main concepts in Physics </a:t>
            </a:r>
          </a:p>
          <a:p>
            <a:r>
              <a:rPr lang="en-GB" sz="3200" dirty="0" smtClean="0"/>
              <a:t>This is background for the National 4 and 5 courses</a:t>
            </a:r>
          </a:p>
          <a:p>
            <a:r>
              <a:rPr lang="en-GB" sz="3200" dirty="0" smtClean="0"/>
              <a:t>You will be regularly assessed to ensure you are understanding</a:t>
            </a:r>
          </a:p>
          <a:p>
            <a:r>
              <a:rPr lang="en-GB" sz="3200" dirty="0" smtClean="0"/>
              <a:t>Assessments include the topic you’ve just covered and questions from earlier topics</a:t>
            </a:r>
          </a:p>
        </p:txBody>
      </p:sp>
    </p:spTree>
    <p:extLst>
      <p:ext uri="{BB962C8B-B14F-4D97-AF65-F5344CB8AC3E}">
        <p14:creationId xmlns:p14="http://schemas.microsoft.com/office/powerpoint/2010/main" val="152481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3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Skills in Physics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distance = speed x time</a:t>
            </a:r>
          </a:p>
          <a:p>
            <a:r>
              <a:rPr lang="en-GB" dirty="0"/>
              <a:t>weight = mass x gravity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1" y="2819009"/>
            <a:ext cx="27051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61" y="1185145"/>
            <a:ext cx="401955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363" y="4044535"/>
            <a:ext cx="4004515" cy="2568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1228" y="370911"/>
            <a:ext cx="325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Carrying out experiments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322" y="3280549"/>
            <a:ext cx="582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Drawing and using graphs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196" y="1248074"/>
            <a:ext cx="325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Using equations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7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07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Careers in Physics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542440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Engineer</a:t>
            </a:r>
          </a:p>
          <a:p>
            <a:r>
              <a:rPr lang="en-GB" dirty="0"/>
              <a:t>Radiologist</a:t>
            </a:r>
          </a:p>
          <a:p>
            <a:r>
              <a:rPr lang="en-GB" dirty="0"/>
              <a:t>Electrician</a:t>
            </a:r>
          </a:p>
          <a:p>
            <a:r>
              <a:rPr lang="en-GB" dirty="0"/>
              <a:t>Astronomer</a:t>
            </a:r>
          </a:p>
          <a:p>
            <a:r>
              <a:rPr lang="en-GB" dirty="0"/>
              <a:t>Laser physicist</a:t>
            </a:r>
          </a:p>
          <a:p>
            <a:r>
              <a:rPr lang="en-GB" dirty="0"/>
              <a:t>Electronics</a:t>
            </a:r>
          </a:p>
          <a:p>
            <a:r>
              <a:rPr lang="en-GB" dirty="0"/>
              <a:t>Optician</a:t>
            </a:r>
          </a:p>
          <a:p>
            <a:r>
              <a:rPr lang="en-GB" dirty="0"/>
              <a:t>Sound Engineer</a:t>
            </a:r>
          </a:p>
          <a:p>
            <a:r>
              <a:rPr lang="en-GB" dirty="0"/>
              <a:t>Weather Forecaster</a:t>
            </a:r>
          </a:p>
          <a:p>
            <a:r>
              <a:rPr lang="en-GB" dirty="0"/>
              <a:t>Renewable Energy</a:t>
            </a:r>
          </a:p>
          <a:p>
            <a:r>
              <a:rPr lang="en-GB" dirty="0"/>
              <a:t>Science journalist</a:t>
            </a:r>
          </a:p>
          <a:p>
            <a:r>
              <a:rPr lang="en-GB" dirty="0"/>
              <a:t>Particle physicist</a:t>
            </a:r>
          </a:p>
          <a:p>
            <a:r>
              <a:rPr lang="en-GB" dirty="0"/>
              <a:t>Architect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22" y="440006"/>
            <a:ext cx="4570305" cy="61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Biology is…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science of </a:t>
            </a:r>
            <a:r>
              <a:rPr lang="en-GB" dirty="0"/>
              <a:t>the study of living </a:t>
            </a:r>
            <a:r>
              <a:rPr lang="en-GB" dirty="0" smtClean="0"/>
              <a:t>organisms</a:t>
            </a:r>
          </a:p>
          <a:p>
            <a:r>
              <a:rPr lang="en-GB" dirty="0" smtClean="0"/>
              <a:t>It covers things like physiology</a:t>
            </a:r>
            <a:r>
              <a:rPr lang="en-GB" dirty="0"/>
              <a:t>, anatomy, behaviour, origin, and </a:t>
            </a:r>
            <a:r>
              <a:rPr lang="en-GB" dirty="0" smtClean="0"/>
              <a:t>distribution of organisms.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96" y="3723949"/>
            <a:ext cx="5043021" cy="1574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59" y="3147914"/>
            <a:ext cx="3840333" cy="30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Course contents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Cell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nervous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Photosynthesis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Ecosystems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Evolution</a:t>
            </a:r>
          </a:p>
          <a:p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823" y="1299532"/>
            <a:ext cx="6370930" cy="42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0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S3 Biology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course introduces some of the main concepts in Biology </a:t>
            </a:r>
          </a:p>
          <a:p>
            <a:r>
              <a:rPr lang="en-GB" sz="3200" dirty="0" smtClean="0"/>
              <a:t>This is background for the National 4 and 5 courses</a:t>
            </a:r>
          </a:p>
          <a:p>
            <a:r>
              <a:rPr lang="en-GB" sz="3200" dirty="0" smtClean="0"/>
              <a:t>You will be regularly assessed to ensure you are understanding</a:t>
            </a:r>
          </a:p>
          <a:p>
            <a:r>
              <a:rPr lang="en-GB" sz="3200" dirty="0" smtClean="0"/>
              <a:t>Assessments include the topic you’ve just covered and questions from earlier topics</a:t>
            </a:r>
          </a:p>
          <a:p>
            <a:r>
              <a:rPr lang="en-GB" sz="3200" dirty="0" smtClean="0"/>
              <a:t>Homework will be issued every two weeks and will include knowledge and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98561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3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Skills in Biology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82447" cy="2295438"/>
          </a:xfrm>
        </p:spPr>
        <p:txBody>
          <a:bodyPr/>
          <a:lstStyle/>
          <a:p>
            <a:r>
              <a:rPr lang="en-GB" dirty="0" smtClean="0"/>
              <a:t>Percentages</a:t>
            </a:r>
          </a:p>
          <a:p>
            <a:r>
              <a:rPr lang="en-GB" dirty="0" smtClean="0"/>
              <a:t>Averages</a:t>
            </a:r>
          </a:p>
          <a:p>
            <a:r>
              <a:rPr lang="en-GB" dirty="0" smtClean="0"/>
              <a:t>Ratios</a:t>
            </a:r>
          </a:p>
          <a:p>
            <a:r>
              <a:rPr lang="en-GB" dirty="0" smtClean="0"/>
              <a:t>Drawing graphs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97462" y="1221362"/>
            <a:ext cx="489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Designing investigations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386" y="4011374"/>
            <a:ext cx="582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Literacy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035" y="1179294"/>
            <a:ext cx="325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chemeClr val="accent5"/>
                </a:solidFill>
              </a:rPr>
              <a:t>Numeracy</a:t>
            </a:r>
            <a:endParaRPr lang="en-GB" sz="3600" b="1" u="sng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46" y="1912625"/>
            <a:ext cx="1218482" cy="156662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55860" y="4718117"/>
            <a:ext cx="3082447" cy="229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Reading for understanding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Reading graphs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582" y="5074629"/>
            <a:ext cx="985746" cy="123218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133572" y="1889430"/>
            <a:ext cx="5226483" cy="229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Designing reliable, fair and valid experiments.</a:t>
            </a:r>
            <a:endParaRPr lang="en-GB" dirty="0"/>
          </a:p>
        </p:txBody>
      </p:sp>
      <p:pic>
        <p:nvPicPr>
          <p:cNvPr id="1026" name="Picture 2" descr="Image result for ruler drop experi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67" y="3240115"/>
            <a:ext cx="1625194" cy="20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256" y="3240115"/>
            <a:ext cx="3132260" cy="17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Careers in biology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Research scientist.</a:t>
            </a:r>
          </a:p>
          <a:p>
            <a:r>
              <a:rPr lang="en-GB" dirty="0"/>
              <a:t>Pharmacologist.</a:t>
            </a:r>
          </a:p>
          <a:p>
            <a:r>
              <a:rPr lang="en-GB" dirty="0"/>
              <a:t>Biologist.</a:t>
            </a:r>
          </a:p>
          <a:p>
            <a:r>
              <a:rPr lang="en-GB" dirty="0"/>
              <a:t>Ecologist.</a:t>
            </a:r>
          </a:p>
          <a:p>
            <a:r>
              <a:rPr lang="en-GB" dirty="0"/>
              <a:t>Nature conservation officer.</a:t>
            </a:r>
          </a:p>
          <a:p>
            <a:r>
              <a:rPr lang="en-GB" dirty="0"/>
              <a:t>Biotechnologist.</a:t>
            </a:r>
          </a:p>
          <a:p>
            <a:r>
              <a:rPr lang="en-GB" dirty="0"/>
              <a:t>Forensic scientist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Teacher</a:t>
            </a:r>
          </a:p>
          <a:p>
            <a:r>
              <a:rPr lang="en-GB" dirty="0" smtClean="0"/>
              <a:t>And many, many more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41" y="2666671"/>
            <a:ext cx="5082602" cy="38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1572" y="2175641"/>
            <a:ext cx="6243145" cy="19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1" y="3711274"/>
            <a:ext cx="9447432" cy="2945140"/>
          </a:xfrm>
          <a:prstGeom prst="rect">
            <a:avLst/>
          </a:prstGeom>
          <a:effectLst>
            <a:reflection blurRad="914400" stA="9200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b="1" dirty="0" smtClean="0"/>
              <a:t>S3 Chemistry 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err="1" smtClean="0"/>
              <a:t>Broxburn</a:t>
            </a:r>
            <a:r>
              <a:rPr lang="en-GB" b="1" dirty="0" smtClean="0"/>
              <a:t> Academy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4016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Chemistry  is…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977"/>
            <a:ext cx="10515600" cy="4351338"/>
          </a:xfrm>
        </p:spPr>
        <p:txBody>
          <a:bodyPr/>
          <a:lstStyle/>
          <a:p>
            <a:r>
              <a:rPr lang="en-GB" dirty="0" smtClean="0"/>
              <a:t>The science of </a:t>
            </a:r>
            <a:r>
              <a:rPr lang="en-GB" dirty="0"/>
              <a:t>elements and compounds </a:t>
            </a:r>
            <a:r>
              <a:rPr lang="en-GB" dirty="0" smtClean="0"/>
              <a:t>made </a:t>
            </a:r>
            <a:r>
              <a:rPr lang="en-GB" dirty="0"/>
              <a:t>of atoms, molecules and </a:t>
            </a:r>
            <a:r>
              <a:rPr lang="en-GB" dirty="0" smtClean="0"/>
              <a:t>ions</a:t>
            </a:r>
          </a:p>
          <a:p>
            <a:r>
              <a:rPr lang="en-GB" dirty="0" smtClean="0"/>
              <a:t>Chemistry deals </a:t>
            </a:r>
            <a:r>
              <a:rPr lang="en-GB" dirty="0"/>
              <a:t>with the structure and properties of substances </a:t>
            </a:r>
          </a:p>
          <a:p>
            <a:r>
              <a:rPr lang="en-GB" dirty="0" smtClean="0"/>
              <a:t>It also looks at the way substances </a:t>
            </a:r>
            <a:r>
              <a:rPr lang="en-GB" dirty="0"/>
              <a:t>change and react with other substances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390203"/>
            <a:ext cx="3560379" cy="188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13646"/>
            <a:ext cx="3983781" cy="31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6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Course contents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Atomic Structure and Bonding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Metals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Fuels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Rates of reaction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Polymers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Problem solving skills</a:t>
            </a:r>
            <a:endParaRPr lang="en-GB" sz="2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42" y="911773"/>
            <a:ext cx="5060730" cy="50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4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479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S3 Biology </vt:lpstr>
      <vt:lpstr>Biology is…</vt:lpstr>
      <vt:lpstr>Course contents </vt:lpstr>
      <vt:lpstr>S3 Biology</vt:lpstr>
      <vt:lpstr>Skills in Biology</vt:lpstr>
      <vt:lpstr>Careers in biology </vt:lpstr>
      <vt:lpstr>S3 Chemistry </vt:lpstr>
      <vt:lpstr>Chemistry  is…</vt:lpstr>
      <vt:lpstr>Course contents </vt:lpstr>
      <vt:lpstr>S3 Chemistry</vt:lpstr>
      <vt:lpstr>Skills in Chemistry</vt:lpstr>
      <vt:lpstr>Careers in chemistry </vt:lpstr>
      <vt:lpstr>S3 Physics </vt:lpstr>
      <vt:lpstr>Physics is…</vt:lpstr>
      <vt:lpstr>Course contents </vt:lpstr>
      <vt:lpstr>S3 Physics</vt:lpstr>
      <vt:lpstr>Skills in Physics</vt:lpstr>
      <vt:lpstr>Careers in Physics 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Chemistry</dc:title>
  <dc:creator>Jacqueline Prigmore</dc:creator>
  <cp:lastModifiedBy>tracey winton</cp:lastModifiedBy>
  <cp:revision>20</cp:revision>
  <dcterms:created xsi:type="dcterms:W3CDTF">2020-01-13T09:08:54Z</dcterms:created>
  <dcterms:modified xsi:type="dcterms:W3CDTF">2021-01-15T11:40:04Z</dcterms:modified>
</cp:coreProperties>
</file>